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1" r:id="rId15"/>
    <p:sldId id="268" r:id="rId16"/>
    <p:sldId id="270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90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421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341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7599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591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6519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74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8918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02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669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49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590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57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755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5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539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664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7DEB8E6-2AAC-40DC-8950-6FF0353444BC}" type="datetimeFigureOut">
              <a:rPr lang="ru-RU" smtClean="0"/>
              <a:t>19.01.2025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7305923-34D3-44EC-85C9-06ABCD70AF7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780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smtClean="0"/>
              <a:t>Ročníková práce  shooter-looter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Ivaščenko Michajlo 3ITC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3692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Druhá mapa: Budova</a:t>
            </a:r>
            <a:endParaRPr lang="ru-RU" b="1" dirty="0"/>
          </a:p>
        </p:txBody>
      </p:sp>
      <p:pic>
        <p:nvPicPr>
          <p:cNvPr id="6" name="Рисунок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067768"/>
            <a:ext cx="5091748" cy="3238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5960" y="1062447"/>
            <a:ext cx="5760720" cy="400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67529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Dekorace</a:t>
            </a:r>
            <a:endParaRPr lang="ru-RU" b="1" dirty="0"/>
          </a:p>
        </p:txBody>
      </p:sp>
      <p:pic>
        <p:nvPicPr>
          <p:cNvPr id="7" name="Рисунок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1" y="1062447"/>
            <a:ext cx="8125095" cy="42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2018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Ukázka kódu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34478"/>
          </a:xfrm>
        </p:spPr>
        <p:txBody>
          <a:bodyPr>
            <a:normAutofit fontScale="92500" lnSpcReduction="20000"/>
          </a:bodyPr>
          <a:lstStyle/>
          <a:p>
            <a:r>
              <a:rPr lang="cs-CZ" dirty="0" smtClean="0"/>
              <a:t>Ukázka kódu pro boty.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020279"/>
            <a:ext cx="6224561" cy="422548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772" y="1020279"/>
            <a:ext cx="5016355" cy="18769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143" y="4033805"/>
            <a:ext cx="4693384" cy="121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81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Závěr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/>
          <a:lstStyle/>
          <a:p>
            <a:pPr marL="0" indent="0" algn="ctr">
              <a:buNone/>
            </a:pPr>
            <a:r>
              <a:rPr lang="cs-CZ" sz="2800" b="1" dirty="0" smtClean="0"/>
              <a:t>Co už je?</a:t>
            </a:r>
          </a:p>
          <a:p>
            <a:r>
              <a:rPr lang="cs-CZ" dirty="0" smtClean="0"/>
              <a:t>Dvě mapy</a:t>
            </a:r>
          </a:p>
          <a:p>
            <a:r>
              <a:rPr lang="cs-CZ" dirty="0" smtClean="0"/>
              <a:t>Zbráň</a:t>
            </a:r>
          </a:p>
          <a:p>
            <a:r>
              <a:rPr lang="cs-CZ" dirty="0" smtClean="0"/>
              <a:t>Boty a umělá intelegence pro ně</a:t>
            </a:r>
          </a:p>
          <a:p>
            <a:r>
              <a:rPr lang="cs-CZ" dirty="0" smtClean="0"/>
              <a:t>Uživatelské rozhrání</a:t>
            </a:r>
          </a:p>
          <a:p>
            <a:r>
              <a:rPr lang="cs-CZ" dirty="0" smtClean="0"/>
              <a:t>Režim se dvěma týmy</a:t>
            </a:r>
          </a:p>
          <a:p>
            <a:r>
              <a:rPr lang="cs-CZ" dirty="0" smtClean="0"/>
              <a:t>Inventář</a:t>
            </a:r>
          </a:p>
          <a:p>
            <a:r>
              <a:rPr lang="cs-CZ" dirty="0" smtClean="0"/>
              <a:t>Dekorace</a:t>
            </a:r>
          </a:p>
          <a:p>
            <a:r>
              <a:rPr lang="cs-CZ" dirty="0" smtClean="0"/>
              <a:t>Počet smrtí a zabítí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2116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Závěr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/>
          <a:lstStyle/>
          <a:p>
            <a:pPr marL="0" indent="0" algn="ctr">
              <a:buNone/>
            </a:pPr>
            <a:r>
              <a:rPr lang="cs-CZ" sz="2800" b="1" dirty="0" smtClean="0"/>
              <a:t>Co planuji přidat?</a:t>
            </a:r>
          </a:p>
          <a:p>
            <a:r>
              <a:rPr lang="cs-CZ" dirty="0" smtClean="0"/>
              <a:t>Zvuky</a:t>
            </a:r>
          </a:p>
          <a:p>
            <a:r>
              <a:rPr lang="cs-CZ" dirty="0" smtClean="0"/>
              <a:t>Režím „Každý sam za sebe“</a:t>
            </a:r>
          </a:p>
          <a:p>
            <a:r>
              <a:rPr lang="cs-CZ" dirty="0" smtClean="0"/>
              <a:t>Lepší AI</a:t>
            </a:r>
          </a:p>
          <a:p>
            <a:r>
              <a:rPr lang="cs-CZ" dirty="0" smtClean="0"/>
              <a:t>Novou mapu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000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5336" y="5350933"/>
            <a:ext cx="8534400" cy="1507067"/>
          </a:xfrm>
        </p:spPr>
        <p:txBody>
          <a:bodyPr/>
          <a:lstStyle/>
          <a:p>
            <a:r>
              <a:rPr lang="cs-CZ" dirty="0" smtClean="0"/>
              <a:t>Prostor pro otázky</a:t>
            </a:r>
            <a:endParaRPr lang="ru-RU" dirty="0"/>
          </a:p>
        </p:txBody>
      </p:sp>
      <p:pic>
        <p:nvPicPr>
          <p:cNvPr id="3074" name="Picture 2" descr="Časté otázky - PROSTOR PRO, o.p.s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371" y="635268"/>
            <a:ext cx="3318790" cy="41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354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konec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194" name="Picture 2" descr="pls jedničku - Cute Cat Standing Meme Gener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266" y="1424282"/>
            <a:ext cx="3641407" cy="392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190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Projekt: Shooter-looter na Unity 6000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81149"/>
          </a:xfrm>
        </p:spPr>
        <p:txBody>
          <a:bodyPr/>
          <a:lstStyle/>
          <a:p>
            <a:r>
              <a:rPr lang="cs-CZ" dirty="0" smtClean="0"/>
              <a:t>Střílečka, kde dva týmy bojují proti sobě.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3" y="1342613"/>
            <a:ext cx="6834188" cy="400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33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Rešerše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53189"/>
          </a:xfrm>
        </p:spPr>
        <p:txBody>
          <a:bodyPr/>
          <a:lstStyle/>
          <a:p>
            <a:r>
              <a:rPr lang="cs-CZ" dirty="0" smtClean="0"/>
              <a:t>Counter-Strike 2</a:t>
            </a:r>
            <a:endParaRPr lang="ru-RU" dirty="0"/>
          </a:p>
        </p:txBody>
      </p:sp>
      <p:pic>
        <p:nvPicPr>
          <p:cNvPr id="1028" name="Picture 4" descr="Counter-Strike 2 on Ste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06550"/>
            <a:ext cx="5315535" cy="298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unter Strike 2 Optimiz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249" y="1138989"/>
            <a:ext cx="325755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266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REŠERŠE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501316"/>
          </a:xfrm>
        </p:spPr>
        <p:txBody>
          <a:bodyPr/>
          <a:lstStyle/>
          <a:p>
            <a:r>
              <a:rPr lang="cs-CZ" dirty="0" smtClean="0"/>
              <a:t>Fortnite</a:t>
            </a:r>
            <a:endParaRPr lang="ru-RU" dirty="0"/>
          </a:p>
        </p:txBody>
      </p:sp>
      <p:pic>
        <p:nvPicPr>
          <p:cNvPr id="2050" name="Picture 2" descr="Take The Elf | Fortnite Emote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187117"/>
            <a:ext cx="5421433" cy="304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ortnite》| 在Epic Games Store 免費下載及遊玩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760" y="1210591"/>
            <a:ext cx="5379703" cy="302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61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Technologie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>
            <a:normAutofit/>
          </a:bodyPr>
          <a:lstStyle/>
          <a:p>
            <a:r>
              <a:rPr lang="cs-CZ" dirty="0" smtClean="0"/>
              <a:t>Unity </a:t>
            </a:r>
            <a:r>
              <a:rPr lang="cs-CZ" dirty="0" smtClean="0"/>
              <a:t>6</a:t>
            </a:r>
            <a:endParaRPr lang="ru-RU" dirty="0" smtClean="0"/>
          </a:p>
          <a:p>
            <a:r>
              <a:rPr lang="cs-CZ" dirty="0" smtClean="0"/>
              <a:t>C#</a:t>
            </a:r>
            <a:endParaRPr lang="cs-CZ" dirty="0"/>
          </a:p>
          <a:p>
            <a:r>
              <a:rPr lang="cs-CZ" dirty="0" smtClean="0"/>
              <a:t>Visual Studio 2022</a:t>
            </a:r>
          </a:p>
          <a:p>
            <a:r>
              <a:rPr lang="cs-CZ" dirty="0" smtClean="0"/>
              <a:t>Visual Studio Code</a:t>
            </a:r>
          </a:p>
          <a:p>
            <a:r>
              <a:rPr lang="cs-CZ" dirty="0" smtClean="0"/>
              <a:t>Paint</a:t>
            </a:r>
          </a:p>
          <a:p>
            <a:r>
              <a:rPr lang="cs-CZ" dirty="0" smtClean="0"/>
              <a:t>Deep AI Image Generator</a:t>
            </a:r>
          </a:p>
          <a:p>
            <a:r>
              <a:rPr lang="cs-CZ" dirty="0" smtClean="0"/>
              <a:t>Tinkercad</a:t>
            </a:r>
          </a:p>
          <a:p>
            <a:r>
              <a:rPr lang="cs-CZ" dirty="0" smtClean="0"/>
              <a:t>ChatGPT</a:t>
            </a:r>
            <a:endParaRPr lang="cs-CZ" dirty="0" smtClean="0"/>
          </a:p>
        </p:txBody>
      </p:sp>
    </p:spTree>
    <p:extLst>
      <p:ext uri="{BB962C8B-B14F-4D97-AF65-F5344CB8AC3E}">
        <p14:creationId xmlns:p14="http://schemas.microsoft.com/office/powerpoint/2010/main" val="339614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Unity 6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/>
          <a:lstStyle/>
          <a:p>
            <a:r>
              <a:rPr lang="cs-CZ" b="1" dirty="0" smtClean="0">
                <a:solidFill>
                  <a:srgbClr val="FF0000"/>
                </a:solidFill>
              </a:rPr>
              <a:t>Plusy</a:t>
            </a:r>
            <a:endParaRPr lang="cs-CZ" dirty="0" smtClean="0">
              <a:solidFill>
                <a:srgbClr val="FF0000"/>
              </a:solidFill>
            </a:endParaRPr>
          </a:p>
          <a:p>
            <a:r>
              <a:rPr lang="cs-CZ" dirty="0"/>
              <a:t>Cross-platform</a:t>
            </a:r>
          </a:p>
          <a:p>
            <a:r>
              <a:rPr lang="cs-CZ" dirty="0"/>
              <a:t>Snadno se učí</a:t>
            </a:r>
          </a:p>
          <a:p>
            <a:r>
              <a:rPr lang="cs-CZ" dirty="0"/>
              <a:t>Spousta návodů, fór a hotových řešení (Asset Store</a:t>
            </a:r>
            <a:r>
              <a:rPr lang="cs-CZ" dirty="0" smtClean="0"/>
              <a:t>).</a:t>
            </a:r>
          </a:p>
          <a:p>
            <a:r>
              <a:rPr lang="cs-CZ" b="1" dirty="0" smtClean="0">
                <a:solidFill>
                  <a:srgbClr val="FF0000"/>
                </a:solidFill>
              </a:rPr>
              <a:t>Minusy</a:t>
            </a:r>
            <a:endParaRPr lang="ru-RU" dirty="0" smtClean="0">
              <a:solidFill>
                <a:srgbClr val="FF0000"/>
              </a:solidFill>
            </a:endParaRPr>
          </a:p>
          <a:p>
            <a:r>
              <a:rPr lang="cs-CZ" dirty="0"/>
              <a:t>Problémy s výkonností</a:t>
            </a:r>
            <a:endParaRPr lang="cs-CZ" dirty="0" smtClean="0"/>
          </a:p>
          <a:p>
            <a:endParaRPr lang="cs-CZ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96982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Zbraň</a:t>
            </a:r>
            <a:endParaRPr lang="ru-RU" b="1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684212" y="1062447"/>
            <a:ext cx="2679700" cy="2137172"/>
            <a:chOff x="684212" y="1062447"/>
            <a:chExt cx="2679700" cy="2137172"/>
          </a:xfrm>
        </p:grpSpPr>
        <p:pic>
          <p:nvPicPr>
            <p:cNvPr id="11" name="Рисунок 10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4212" y="1062447"/>
              <a:ext cx="2679700" cy="1767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/>
            <p:cNvSpPr txBox="1"/>
            <p:nvPr/>
          </p:nvSpPr>
          <p:spPr>
            <a:xfrm>
              <a:off x="684212" y="2830287"/>
              <a:ext cx="267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Pistole z Asset Storu</a:t>
              </a:r>
              <a:endParaRPr lang="ru-RU" dirty="0"/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4657549" y="1062447"/>
            <a:ext cx="2693670" cy="2421485"/>
            <a:chOff x="4657549" y="1062447"/>
            <a:chExt cx="2693670" cy="2421485"/>
          </a:xfrm>
        </p:grpSpPr>
        <p:pic>
          <p:nvPicPr>
            <p:cNvPr id="12" name="Рисунок 11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57549" y="1062447"/>
              <a:ext cx="2693670" cy="1767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4657549" y="2837601"/>
              <a:ext cx="26936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Pistole, vytvořená v Tinkercadu.</a:t>
              </a:r>
              <a:endParaRPr lang="ru-RU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8694554" y="1062447"/>
            <a:ext cx="2753360" cy="2299871"/>
            <a:chOff x="8694554" y="1062447"/>
            <a:chExt cx="2753360" cy="2299871"/>
          </a:xfrm>
        </p:grpSpPr>
        <p:pic>
          <p:nvPicPr>
            <p:cNvPr id="13" name="Рисунок 12"/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694554" y="1062447"/>
              <a:ext cx="2753360" cy="1653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8694554" y="2715987"/>
              <a:ext cx="2753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Brokovnice, vytvořená v Tinkercadu</a:t>
              </a:r>
              <a:endParaRPr lang="ru-RU" dirty="0"/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8772024" y="3613573"/>
            <a:ext cx="2598420" cy="2383691"/>
            <a:chOff x="8772024" y="3613573"/>
            <a:chExt cx="2598420" cy="2383691"/>
          </a:xfrm>
        </p:grpSpPr>
        <p:pic>
          <p:nvPicPr>
            <p:cNvPr id="14" name="Рисунок 13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772024" y="3613573"/>
              <a:ext cx="2598420" cy="1737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8772024" y="5350933"/>
              <a:ext cx="2598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Samopal, vytvořený v Tinkercadu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694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Boti</a:t>
            </a:r>
            <a:endParaRPr lang="ru-RU" b="1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684211" y="1508960"/>
            <a:ext cx="2694306" cy="3516392"/>
            <a:chOff x="684211" y="1508960"/>
            <a:chExt cx="2694306" cy="3516392"/>
          </a:xfrm>
        </p:grpSpPr>
        <p:pic>
          <p:nvPicPr>
            <p:cNvPr id="19" name="Рисунок 18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4212" y="1508960"/>
              <a:ext cx="2694305" cy="3147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684211" y="4656020"/>
              <a:ext cx="2694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Bot ma místě zrození</a:t>
              </a:r>
              <a:endParaRPr lang="ru-RU" dirty="0"/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5150217" y="1508960"/>
            <a:ext cx="2449830" cy="3516392"/>
            <a:chOff x="5150217" y="1508960"/>
            <a:chExt cx="2449830" cy="3516392"/>
          </a:xfrm>
        </p:grpSpPr>
        <p:pic>
          <p:nvPicPr>
            <p:cNvPr id="20" name="Рисунок 19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50217" y="1508960"/>
              <a:ext cx="2449830" cy="3147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150217" y="4656020"/>
              <a:ext cx="2449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Střílející bot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791685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První mapa: Les</a:t>
            </a:r>
            <a:endParaRPr lang="ru-RU" b="1" dirty="0"/>
          </a:p>
        </p:txBody>
      </p:sp>
      <p:pic>
        <p:nvPicPr>
          <p:cNvPr id="10" name="Рисунок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62447"/>
            <a:ext cx="5504832" cy="3048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045" y="1062447"/>
            <a:ext cx="5606450" cy="304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4773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749</TotalTime>
  <Words>162</Words>
  <Application>Microsoft Office PowerPoint</Application>
  <PresentationFormat>Широкоэкранный</PresentationFormat>
  <Paragraphs>60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Сектор</vt:lpstr>
      <vt:lpstr>Ročníková práce  shooter-looter</vt:lpstr>
      <vt:lpstr>Projekt: Shooter-looter na Unity 6000</vt:lpstr>
      <vt:lpstr>Rešerše</vt:lpstr>
      <vt:lpstr>REŠERŠE</vt:lpstr>
      <vt:lpstr>Technologie</vt:lpstr>
      <vt:lpstr>Unity 6</vt:lpstr>
      <vt:lpstr>Návrhy</vt:lpstr>
      <vt:lpstr>Návrhy</vt:lpstr>
      <vt:lpstr>Návrhy</vt:lpstr>
      <vt:lpstr>Návrhy</vt:lpstr>
      <vt:lpstr>Návrhy</vt:lpstr>
      <vt:lpstr>Ukázka kódu</vt:lpstr>
      <vt:lpstr>Závěr</vt:lpstr>
      <vt:lpstr>Závěr</vt:lpstr>
      <vt:lpstr>Prostor pro otázky</vt:lpstr>
      <vt:lpstr>konec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Ročníková práce  shooter-looter</dc:title>
  <dc:creator>Учетная запись Майкрософт</dc:creator>
  <cp:lastModifiedBy>Учетная запись Майкрософт</cp:lastModifiedBy>
  <cp:revision>25</cp:revision>
  <dcterms:created xsi:type="dcterms:W3CDTF">2025-01-15T16:02:52Z</dcterms:created>
  <dcterms:modified xsi:type="dcterms:W3CDTF">2025-01-19T19:09:46Z</dcterms:modified>
</cp:coreProperties>
</file>